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6" r:id="rId8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1" Type="http://schemas.openxmlformats.org/officeDocument/2006/relationships/slide" Target="slides/slide1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1.3.a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CV 1.1.a 1.3.a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LLM 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CV+LLM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4" name="Google Shape;3644;p1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567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567"/>
          <p:cNvSpPr txBox="1"/>
          <p:nvPr>
            <p:ph type="title"/>
          </p:nvPr>
        </p:nvSpPr>
        <p:spPr>
          <a:xfrm>
            <a:off x="352425" y="227648"/>
            <a:ext cx="35970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75">
            <a:spAutoFit/>
          </a:bodyPr>
          <a:lstStyle/>
          <a:p>
            <a:pPr indent="0" lvl="0" marL="12700" marR="0" rtl="0" algn="l">
              <a:lnSpc>
                <a:spcPct val="10931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rgbClr val="FFFFFF"/>
                </a:solidFill>
              </a:rPr>
              <a:t>What is the Seattle Transportation Plan?</a:t>
            </a:r>
            <a:endParaRPr/>
          </a:p>
        </p:txBody>
      </p:sp>
      <p:sp>
        <p:nvSpPr>
          <p:cNvPr id="3648" name="Google Shape;3648;p567"/>
          <p:cNvSpPr txBox="1"/>
          <p:nvPr/>
        </p:nvSpPr>
        <p:spPr>
          <a:xfrm>
            <a:off x="559831" y="1276445"/>
            <a:ext cx="52545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plan: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330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Reimagines our collective transportation vision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7633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Plans for people first, connecting you to the places that matter most to you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grounded in our steadfast values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12065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Meets the moment with inclusive engagement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9" name="Google Shape;3649;p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881" y="38"/>
            <a:ext cx="3236119" cy="44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